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70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8" r:id="rId22"/>
    <p:sldId id="277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JPG>
</file>

<file path=ppt/media/image26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Πανοραμική 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Τίτλος και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Εισαγωγικά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Κάρτα ονόματ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στήλε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Στήλη 3 εικόνω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62B998D-4B88-4718-95D3-1EF961CA94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l-GR" dirty="0"/>
              <a:t>ΑΛΛΗΛΕΠΙΔΡΑΣΗ ΑΝΘΡΏΠΟΥ ΥΠΟΛΟΓΙΣΤΉ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CB239FAF-DF38-4B70-8905-E6117271E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418" y="4777379"/>
            <a:ext cx="9417195" cy="1438693"/>
          </a:xfrm>
        </p:spPr>
        <p:txBody>
          <a:bodyPr>
            <a:normAutofit fontScale="92500" lnSpcReduction="20000"/>
          </a:bodyPr>
          <a:lstStyle/>
          <a:p>
            <a:r>
              <a:rPr lang="el-GR" dirty="0"/>
              <a:t>Εργασία των:</a:t>
            </a:r>
          </a:p>
          <a:p>
            <a:r>
              <a:rPr lang="el-GR" dirty="0"/>
              <a:t>Δέσποινα </a:t>
            </a:r>
            <a:r>
              <a:rPr lang="el-GR" dirty="0" err="1"/>
              <a:t>παπαδοπούλου</a:t>
            </a:r>
            <a:endParaRPr lang="el-GR" dirty="0"/>
          </a:p>
          <a:p>
            <a:r>
              <a:rPr lang="el-GR" dirty="0"/>
              <a:t>Γονατά  Άννα</a:t>
            </a:r>
          </a:p>
          <a:p>
            <a:r>
              <a:rPr lang="el-GR" dirty="0"/>
              <a:t>Χρήστος Ρούσας</a:t>
            </a:r>
          </a:p>
        </p:txBody>
      </p:sp>
    </p:spTree>
    <p:extLst>
      <p:ext uri="{BB962C8B-B14F-4D97-AF65-F5344CB8AC3E}">
        <p14:creationId xmlns:p14="http://schemas.microsoft.com/office/powerpoint/2010/main" val="2268113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9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5" name="Picture 11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6" name="Oval 13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7" name="Picture 15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8" name="Picture 17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9" name="Rectangle 19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6CD9EB72-40D8-4B32-9164-5C205F585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l-GR" sz="4200" dirty="0"/>
              <a:t>Αρχική οθόνη </a:t>
            </a:r>
            <a:endParaRPr lang="en-US" sz="4200" dirty="0"/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691904AE-C2C9-4740-9AB3-255795572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t="4481" r="1" b="1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30" name="Rectangle 21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473DA638-6F1B-48D2-8A0D-E48E832979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dirty="0"/>
              <a:t>Υπάρχουν τέσσερεις φυσαλίδες: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modes</a:t>
            </a:r>
            <a:r>
              <a:rPr lang="el-GR" sz="1800" dirty="0"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 (λειτουργίες)</a:t>
            </a:r>
          </a:p>
          <a:p>
            <a:pPr marL="342900" indent="-342900">
              <a:buFont typeface="+mj-lt"/>
              <a:buAutoNum type="arabicPeriod"/>
            </a:pPr>
            <a:r>
              <a:rPr lang="el-GR" sz="1800" dirty="0"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notifications</a:t>
            </a:r>
            <a:r>
              <a:rPr lang="el-GR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 (ειδοποιήσεις)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settings</a:t>
            </a:r>
            <a:r>
              <a:rPr lang="el-GR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 (ρυθμίσεις)</a:t>
            </a:r>
          </a:p>
          <a:p>
            <a:pPr marL="342900" indent="-342900">
              <a:buFont typeface="+mj-lt"/>
              <a:buAutoNum type="arabicPeriod"/>
            </a:pPr>
            <a:r>
              <a:rPr lang="el-GR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frequent questions</a:t>
            </a:r>
            <a:r>
              <a:rPr lang="el-GR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(συχνές ερωτήσεις)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696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6CD9EB72-40D8-4B32-9164-5C205F585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471153"/>
            <a:ext cx="3322912" cy="164198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200" dirty="0" err="1"/>
              <a:t>Αρχική</a:t>
            </a:r>
            <a:r>
              <a:rPr lang="en-US" sz="4200" dirty="0"/>
              <a:t> οθόνη </a:t>
            </a:r>
            <a:r>
              <a:rPr lang="el-GR" sz="4200" dirty="0"/>
              <a:t>- Εναλλαγές</a:t>
            </a:r>
            <a:endParaRPr lang="en-US" sz="4200" dirty="0"/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691904AE-C2C9-4740-9AB3-255795572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t="6671" r="1" b="1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473DA638-6F1B-48D2-8A0D-E48E832979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dirty="0"/>
              <a:t>Αριστερά γωνία έχουμε το </a:t>
            </a:r>
            <a:r>
              <a:rPr lang="en-US" dirty="0"/>
              <a:t>MODE </a:t>
            </a:r>
            <a:r>
              <a:rPr lang="el-GR" dirty="0"/>
              <a:t>που είναι ενεργό εκείνη την στιγμή και εναλλάσσει με το χρόνο λειτουργίας (Αν ο χρήστης έβαλε </a:t>
            </a:r>
            <a:r>
              <a:rPr lang="en-US" dirty="0"/>
              <a:t>TIMER</a:t>
            </a:r>
            <a:r>
              <a:rPr lang="el-GR" dirty="0"/>
              <a:t>).</a:t>
            </a:r>
            <a:endParaRPr lang="en-US" dirty="0"/>
          </a:p>
          <a:p>
            <a:pPr>
              <a:buFont typeface="Wingdings 3" charset="2"/>
              <a:buChar char=""/>
            </a:pPr>
            <a:r>
              <a:rPr lang="el-GR" dirty="0"/>
              <a:t>Στο κέντρο έχουμε το ποσοστό υγρασίας που εναλλάσσεται με την κατάσταση.</a:t>
            </a:r>
          </a:p>
          <a:p>
            <a:pPr>
              <a:buFont typeface="Wingdings 3" charset="2"/>
              <a:buChar char=""/>
            </a:pPr>
            <a:r>
              <a:rPr lang="el-GR" dirty="0"/>
              <a:t>Δεξιά γωνία έχουμε ένα </a:t>
            </a:r>
            <a:r>
              <a:rPr lang="en-US" dirty="0"/>
              <a:t>switch </a:t>
            </a:r>
            <a:r>
              <a:rPr lang="el-GR" dirty="0"/>
              <a:t>για να αλλάζει ο χρήστης τον τρόπο λειτουργίας των τορπιλών.  </a:t>
            </a:r>
          </a:p>
          <a:p>
            <a:pPr>
              <a:buFont typeface="Wingdings 3" charset="2"/>
              <a:buChar char=""/>
            </a:pPr>
            <a:r>
              <a:rPr lang="el-GR" dirty="0"/>
              <a:t>Όπως παρατηρείται, το καμπανάκι στο </a:t>
            </a:r>
            <a:r>
              <a:rPr lang="en-US" dirty="0"/>
              <a:t>Notification – </a:t>
            </a:r>
            <a:r>
              <a:rPr lang="el-GR" dirty="0"/>
              <a:t>υπάρχει ένα μήνυμα του </a:t>
            </a:r>
            <a:r>
              <a:rPr lang="el-GR" dirty="0" err="1"/>
              <a:t>αμφυγραντίρα</a:t>
            </a:r>
            <a:r>
              <a:rPr lang="el-GR" dirty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046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MODE</a:t>
            </a:r>
          </a:p>
        </p:txBody>
      </p:sp>
      <p:pic>
        <p:nvPicPr>
          <p:cNvPr id="6" name="Θέση περιεχομένου 5" descr="Εικόνα που περιέχει κείμενο, λευκός πίνακας&#10;&#10;Περιγραφή που δημιουργήθηκε αυτόματα">
            <a:extLst>
              <a:ext uri="{FF2B5EF4-FFF2-40B4-BE49-F238E27FC236}">
                <a16:creationId xmlns:a16="http://schemas.microsoft.com/office/drawing/2014/main" id="{A0A993FE-5B3D-4B50-9C46-D3336DDE7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l="4357" r="6609" b="-1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dirty="0"/>
              <a:t> Λίστα με τις λειτουργίες που διαθέτη ο </a:t>
            </a:r>
            <a:r>
              <a:rPr lang="el-GR" dirty="0" err="1"/>
              <a:t>αμφυγραντήρας</a:t>
            </a:r>
            <a:r>
              <a:rPr lang="el-GR" dirty="0"/>
              <a:t> με ένα βελάκι για επέκταση προς τα κάτω για περισσότερες πληροφορίες για το κάθε </a:t>
            </a:r>
            <a:r>
              <a:rPr lang="en-US" dirty="0"/>
              <a:t>MODE</a:t>
            </a:r>
            <a:endParaRPr lang="el-GR" dirty="0"/>
          </a:p>
          <a:p>
            <a:pPr>
              <a:buFont typeface="Wingdings 3" charset="2"/>
              <a:buChar char=""/>
            </a:pPr>
            <a:r>
              <a:rPr lang="el-GR" dirty="0"/>
              <a:t> Επιλογή να είναι </a:t>
            </a:r>
            <a:r>
              <a:rPr lang="en-US" dirty="0"/>
              <a:t>ACTIVE </a:t>
            </a:r>
            <a:r>
              <a:rPr lang="el-GR" dirty="0"/>
              <a:t> το </a:t>
            </a:r>
            <a:r>
              <a:rPr lang="en-US" dirty="0"/>
              <a:t>MODE </a:t>
            </a:r>
            <a:r>
              <a:rPr lang="el-GR" dirty="0"/>
              <a:t>στα αριστερά του. </a:t>
            </a:r>
            <a:r>
              <a:rPr lang="en-US" dirty="0"/>
              <a:t>NOTE: </a:t>
            </a:r>
            <a:r>
              <a:rPr lang="el-GR" dirty="0"/>
              <a:t>μόνο ένα </a:t>
            </a:r>
            <a:r>
              <a:rPr lang="en-US" dirty="0"/>
              <a:t>MODE</a:t>
            </a:r>
            <a:r>
              <a:rPr lang="el-GR" dirty="0"/>
              <a:t> μπορεί να είναι </a:t>
            </a:r>
            <a:r>
              <a:rPr lang="en-US" dirty="0"/>
              <a:t>ACTIVE </a:t>
            </a:r>
            <a:r>
              <a:rPr lang="el-GR" dirty="0"/>
              <a:t>την φορά.</a:t>
            </a:r>
          </a:p>
          <a:p>
            <a:pPr>
              <a:buFont typeface="Wingdings 3" charset="2"/>
              <a:buChar char=""/>
            </a:pPr>
            <a:r>
              <a:rPr lang="el-GR" dirty="0"/>
              <a:t>Η επιλογή της δημιουργίας και αποθήκευσης του ΔΙΚΟΎ ΣΟΥ </a:t>
            </a:r>
            <a:r>
              <a:rPr lang="en-US" dirty="0"/>
              <a:t>MODE</a:t>
            </a:r>
          </a:p>
        </p:txBody>
      </p:sp>
    </p:spTree>
    <p:extLst>
      <p:ext uri="{BB962C8B-B14F-4D97-AF65-F5344CB8AC3E}">
        <p14:creationId xmlns:p14="http://schemas.microsoft.com/office/powerpoint/2010/main" val="2482918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/>
              <a:t>MODE</a:t>
            </a:r>
            <a:endParaRPr lang="en-US" sz="4200" dirty="0"/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A0A993FE-5B3D-4B50-9C46-D3336DDE7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r="10352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sz="1600" dirty="0"/>
              <a:t>Οι πληροφορίες που λαμβάνουν:</a:t>
            </a:r>
            <a:endParaRPr lang="en-US" sz="16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Description: </a:t>
            </a:r>
            <a:r>
              <a:rPr lang="el-GR" sz="1400" dirty="0"/>
              <a:t>λίγα λόγια για την λειτουργία του </a:t>
            </a:r>
            <a:r>
              <a:rPr lang="en-US" sz="1400" dirty="0"/>
              <a:t>mode</a:t>
            </a: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Humidity: </a:t>
            </a:r>
            <a:r>
              <a:rPr lang="el-GR" sz="1400" dirty="0"/>
              <a:t>τα επίπεδα υγρασίας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Turbines’ power:</a:t>
            </a:r>
            <a:r>
              <a:rPr lang="el-GR" sz="1400" dirty="0"/>
              <a:t> καθορισμός της λειτουργίας των τουρμπινών</a:t>
            </a:r>
          </a:p>
          <a:p>
            <a:pPr lvl="1"/>
            <a:r>
              <a:rPr lang="el-GR" sz="1400" dirty="0"/>
              <a:t>ΝΟΤΕ: Στο </a:t>
            </a:r>
            <a:r>
              <a:rPr lang="en-US" sz="1400" dirty="0"/>
              <a:t>eco mode </a:t>
            </a:r>
            <a:r>
              <a:rPr lang="el-GR" sz="1400" dirty="0"/>
              <a:t>δεν μπορείς να αλλάξεις την λειτουργία των τουρμπινών από το </a:t>
            </a:r>
            <a:r>
              <a:rPr lang="en-US" sz="1400" dirty="0"/>
              <a:t>switch.</a:t>
            </a:r>
          </a:p>
        </p:txBody>
      </p:sp>
    </p:spTree>
    <p:extLst>
      <p:ext uri="{BB962C8B-B14F-4D97-AF65-F5344CB8AC3E}">
        <p14:creationId xmlns:p14="http://schemas.microsoft.com/office/powerpoint/2010/main" val="2801729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/>
              <a:t>MODE</a:t>
            </a:r>
            <a:endParaRPr lang="en-US" sz="4200" dirty="0"/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A0A993FE-5B3D-4B50-9C46-D3336DDE7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 t="2090" b="2090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sz="1600" dirty="0"/>
              <a:t> Ρυθμίσεις για το νέο </a:t>
            </a:r>
            <a:r>
              <a:rPr lang="en-US" sz="1600" dirty="0"/>
              <a:t>MODE</a:t>
            </a:r>
            <a:r>
              <a:rPr lang="el-GR" sz="1600" dirty="0"/>
              <a:t>:</a:t>
            </a:r>
            <a:endParaRPr lang="en-US" sz="1600" dirty="0"/>
          </a:p>
          <a:p>
            <a:pPr marL="800100" lvl="1" indent="-342900">
              <a:buFont typeface="+mj-lt"/>
              <a:buAutoNum type="arabicPeriod"/>
            </a:pP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Description: </a:t>
            </a:r>
            <a:r>
              <a:rPr lang="el-GR" sz="1400" dirty="0"/>
              <a:t>λίγα λόγια για την λειτουργία του </a:t>
            </a:r>
            <a:r>
              <a:rPr lang="en-US" sz="1400" dirty="0"/>
              <a:t>mode</a:t>
            </a: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Humidity: </a:t>
            </a:r>
            <a:r>
              <a:rPr lang="el-GR" sz="1400" dirty="0"/>
              <a:t>τα επίπεδα υγρασίας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Turbines’ power:</a:t>
            </a:r>
            <a:r>
              <a:rPr lang="el-GR" sz="1400" dirty="0"/>
              <a:t> καθορισμός της λειτουργίας των τουρμπινών</a:t>
            </a:r>
          </a:p>
          <a:p>
            <a:pPr marL="800100" lvl="1" indent="-342900">
              <a:buFont typeface="+mj-lt"/>
              <a:buAutoNum type="arabicPeriod"/>
            </a:pPr>
            <a:r>
              <a:rPr lang="el-GR" sz="1400" dirty="0"/>
              <a:t>Έξτρα το Όνομα.</a:t>
            </a:r>
          </a:p>
        </p:txBody>
      </p:sp>
    </p:spTree>
    <p:extLst>
      <p:ext uri="{BB962C8B-B14F-4D97-AF65-F5344CB8AC3E}">
        <p14:creationId xmlns:p14="http://schemas.microsoft.com/office/powerpoint/2010/main" val="2581773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/>
              <a:t>MODE</a:t>
            </a:r>
            <a:endParaRPr lang="en-US" sz="4200" dirty="0"/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A0A993FE-5B3D-4B50-9C46-D3336DDE7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 t="2144" b="2144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sz="1600" dirty="0"/>
              <a:t> Ρυθμίσεις για το νέο </a:t>
            </a:r>
            <a:r>
              <a:rPr lang="en-US" sz="1600" dirty="0"/>
              <a:t>MODE</a:t>
            </a:r>
            <a:r>
              <a:rPr lang="el-GR" sz="1600" dirty="0"/>
              <a:t>:</a:t>
            </a:r>
            <a:endParaRPr lang="en-US" sz="1600" dirty="0"/>
          </a:p>
          <a:p>
            <a:pPr marL="800100" lvl="1" indent="-342900">
              <a:buFont typeface="+mj-lt"/>
              <a:buAutoNum type="arabicPeriod"/>
            </a:pP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Delete: </a:t>
            </a:r>
            <a:r>
              <a:rPr lang="el-GR" sz="1400" dirty="0"/>
              <a:t>διαγραφή του </a:t>
            </a:r>
            <a:r>
              <a:rPr lang="en-US" sz="1400" dirty="0"/>
              <a:t>mode</a:t>
            </a: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Edit: </a:t>
            </a:r>
            <a:r>
              <a:rPr lang="el-GR" sz="1400" dirty="0"/>
              <a:t>αλλαγή των ρυθμίσεων</a:t>
            </a:r>
          </a:p>
        </p:txBody>
      </p:sp>
    </p:spTree>
    <p:extLst>
      <p:ext uri="{BB962C8B-B14F-4D97-AF65-F5344CB8AC3E}">
        <p14:creationId xmlns:p14="http://schemas.microsoft.com/office/powerpoint/2010/main" val="3105950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SETTINGS</a:t>
            </a:r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A0A993FE-5B3D-4B50-9C46-D3336DDE7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 l="1921" r="1921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sz="1600" dirty="0"/>
              <a:t> Ρυθμίσεις :</a:t>
            </a:r>
            <a:endParaRPr lang="en-US" sz="1600" dirty="0"/>
          </a:p>
          <a:p>
            <a:pPr marL="800100" lvl="1" indent="-342900">
              <a:buFont typeface="+mj-lt"/>
              <a:buAutoNum type="arabicPeriod"/>
            </a:pP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Language</a:t>
            </a: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Timer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Notification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Ionizer</a:t>
            </a:r>
            <a:endParaRPr lang="el-GR" sz="1400" dirty="0"/>
          </a:p>
        </p:txBody>
      </p:sp>
    </p:spTree>
    <p:extLst>
      <p:ext uri="{BB962C8B-B14F-4D97-AF65-F5344CB8AC3E}">
        <p14:creationId xmlns:p14="http://schemas.microsoft.com/office/powerpoint/2010/main" val="2714997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SETTINGS</a:t>
            </a:r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A0A993FE-5B3D-4B50-9C46-D3336DDE7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 l="1442" r="1442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sz="1600" dirty="0"/>
              <a:t> Ρυθμίσεις :</a:t>
            </a:r>
            <a:endParaRPr lang="en-US" sz="1600" dirty="0"/>
          </a:p>
          <a:p>
            <a:pPr marL="800100" lvl="1" indent="-342900">
              <a:buFont typeface="+mj-lt"/>
              <a:buAutoNum type="arabicPeriod"/>
            </a:pP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highlight>
                  <a:srgbClr val="000080"/>
                </a:highlight>
              </a:rPr>
              <a:t>Language</a:t>
            </a:r>
            <a:endParaRPr lang="el-GR" sz="1400" dirty="0">
              <a:highlight>
                <a:srgbClr val="000080"/>
              </a:highlight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Timer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Notification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Ionizer</a:t>
            </a:r>
            <a:endParaRPr lang="el-GR" sz="1400" dirty="0"/>
          </a:p>
        </p:txBody>
      </p:sp>
    </p:spTree>
    <p:extLst>
      <p:ext uri="{BB962C8B-B14F-4D97-AF65-F5344CB8AC3E}">
        <p14:creationId xmlns:p14="http://schemas.microsoft.com/office/powerpoint/2010/main" val="805100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SETTINGS</a:t>
            </a:r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A0A993FE-5B3D-4B50-9C46-D3336DDE7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 t="613" b="613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sz="1600" dirty="0"/>
              <a:t> Ρυθμίσεις :</a:t>
            </a:r>
            <a:endParaRPr lang="en-US" sz="1600" dirty="0"/>
          </a:p>
          <a:p>
            <a:pPr marL="800100" lvl="1" indent="-342900">
              <a:buFont typeface="+mj-lt"/>
              <a:buAutoNum type="arabicPeriod"/>
            </a:pP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Language</a:t>
            </a: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highlight>
                  <a:srgbClr val="000080"/>
                </a:highlight>
              </a:rPr>
              <a:t>Timer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Notification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Ionizer</a:t>
            </a:r>
            <a:endParaRPr lang="el-GR" sz="1400" dirty="0"/>
          </a:p>
        </p:txBody>
      </p:sp>
    </p:spTree>
    <p:extLst>
      <p:ext uri="{BB962C8B-B14F-4D97-AF65-F5344CB8AC3E}">
        <p14:creationId xmlns:p14="http://schemas.microsoft.com/office/powerpoint/2010/main" val="305017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SETTINGS</a:t>
            </a:r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A0A993FE-5B3D-4B50-9C46-D3336DDE7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 t="2640" b="2640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sz="1600" dirty="0"/>
              <a:t> Ρυθμίσεις :</a:t>
            </a:r>
            <a:endParaRPr lang="en-US" sz="1600" dirty="0"/>
          </a:p>
          <a:p>
            <a:pPr marL="800100" lvl="1" indent="-342900">
              <a:buFont typeface="+mj-lt"/>
              <a:buAutoNum type="arabicPeriod"/>
            </a:pP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Language</a:t>
            </a: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highlight>
                  <a:srgbClr val="000080"/>
                </a:highlight>
              </a:rPr>
              <a:t>Timer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Notification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Ionizer</a:t>
            </a:r>
            <a:endParaRPr lang="el-GR" sz="1400" dirty="0"/>
          </a:p>
        </p:txBody>
      </p:sp>
    </p:spTree>
    <p:extLst>
      <p:ext uri="{BB962C8B-B14F-4D97-AF65-F5344CB8AC3E}">
        <p14:creationId xmlns:p14="http://schemas.microsoft.com/office/powerpoint/2010/main" val="2434522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D07457D-D57E-4F3E-A683-5A957C646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119" y="1873442"/>
            <a:ext cx="8825657" cy="1915647"/>
          </a:xfrm>
        </p:spPr>
        <p:txBody>
          <a:bodyPr/>
          <a:lstStyle/>
          <a:p>
            <a:r>
              <a:rPr lang="el-GR" dirty="0"/>
              <a:t>ΠΟΙΑ ΕΊΝΑΙ Η ΣΥΚΣΕΥΉ ΜΑΣ;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C129F436-A0DA-4F5A-A07C-551D4BF8EB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538967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SETTINGS</a:t>
            </a:r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A0A993FE-5B3D-4B50-9C46-D3336DDE7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 l="10121" r="10121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sz="1600" dirty="0"/>
              <a:t> Ρυθμίσεις :</a:t>
            </a:r>
            <a:endParaRPr lang="en-US" sz="1600" dirty="0"/>
          </a:p>
          <a:p>
            <a:pPr marL="800100" lvl="1" indent="-342900">
              <a:buFont typeface="+mj-lt"/>
              <a:buAutoNum type="arabicPeriod"/>
            </a:pP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Language</a:t>
            </a: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Timer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highlight>
                  <a:srgbClr val="000080"/>
                </a:highlight>
              </a:rPr>
              <a:t>Notification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Ionizer</a:t>
            </a:r>
            <a:endParaRPr lang="el-GR" sz="1400" dirty="0"/>
          </a:p>
        </p:txBody>
      </p:sp>
    </p:spTree>
    <p:extLst>
      <p:ext uri="{BB962C8B-B14F-4D97-AF65-F5344CB8AC3E}">
        <p14:creationId xmlns:p14="http://schemas.microsoft.com/office/powerpoint/2010/main" val="34120627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SETTINGS</a:t>
            </a:r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A0A993FE-5B3D-4B50-9C46-D3336DDE7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 l="1921" r="1921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sz="1600" dirty="0"/>
              <a:t> Ρυθμίσεις :</a:t>
            </a:r>
            <a:endParaRPr lang="en-US" sz="1600" dirty="0"/>
          </a:p>
          <a:p>
            <a:pPr marL="800100" lvl="1" indent="-342900">
              <a:buFont typeface="+mj-lt"/>
              <a:buAutoNum type="arabicPeriod"/>
            </a:pP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Language</a:t>
            </a:r>
            <a:endParaRPr lang="el-GR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Timer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Notification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highlight>
                  <a:srgbClr val="000080"/>
                </a:highlight>
              </a:rPr>
              <a:t>Ionizer</a:t>
            </a:r>
            <a:endParaRPr lang="el-GR" sz="1400" dirty="0">
              <a:highlight>
                <a:srgbClr val="000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496723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07" y="347133"/>
            <a:ext cx="3907187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NOTIFICATION</a:t>
            </a:r>
          </a:p>
        </p:txBody>
      </p:sp>
      <p:sp>
        <p:nvSpPr>
          <p:cNvPr id="48" name="Rectangle 39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l-GR" sz="1400" dirty="0"/>
              <a:t>Στο μήνυμα θα περιέχει πληροφορίες για:</a:t>
            </a:r>
          </a:p>
          <a:p>
            <a:pPr marL="800100" lvl="1" indent="-342900">
              <a:buFont typeface="+mj-lt"/>
              <a:buAutoNum type="arabicPeriod"/>
            </a:pPr>
            <a:r>
              <a:rPr lang="el-GR" dirty="0"/>
              <a:t>Την ημέρα</a:t>
            </a:r>
          </a:p>
          <a:p>
            <a:pPr marL="800100" lvl="1" indent="-342900">
              <a:buFont typeface="+mj-lt"/>
              <a:buAutoNum type="arabicPeriod"/>
            </a:pPr>
            <a:r>
              <a:rPr lang="el-GR" dirty="0"/>
              <a:t>Την ώρα</a:t>
            </a:r>
          </a:p>
          <a:p>
            <a:pPr marL="800100" lvl="1" indent="-342900">
              <a:buFont typeface="+mj-lt"/>
              <a:buAutoNum type="arabicPeriod"/>
            </a:pPr>
            <a:r>
              <a:rPr lang="el-GR" dirty="0"/>
              <a:t>Λίγα λόγια για την ειδοποίηση</a:t>
            </a:r>
          </a:p>
        </p:txBody>
      </p:sp>
      <p:pic>
        <p:nvPicPr>
          <p:cNvPr id="7" name="Θέση περιεχομένου 6">
            <a:extLst>
              <a:ext uri="{FF2B5EF4-FFF2-40B4-BE49-F238E27FC236}">
                <a16:creationId xmlns:a16="http://schemas.microsoft.com/office/drawing/2014/main" id="{B1FFDF33-0241-46A4-AB02-8B57DF9297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4123035" y="1436760"/>
            <a:ext cx="7752753" cy="507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410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F2D07B7-554F-42A4-9758-3A2C392A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56" y="1027698"/>
            <a:ext cx="3907187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INFO</a:t>
            </a:r>
          </a:p>
        </p:txBody>
      </p:sp>
      <p:sp>
        <p:nvSpPr>
          <p:cNvPr id="48" name="Rectangle 39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E1C57491-5D23-4AAF-B563-4368CCE1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1" y="2438401"/>
            <a:ext cx="3324141" cy="3809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dirty="0"/>
              <a:t> </a:t>
            </a:r>
            <a:r>
              <a:rPr lang="el-GR" sz="2000" dirty="0"/>
              <a:t>Είναι της μορφής </a:t>
            </a:r>
            <a:r>
              <a:rPr lang="en-US" sz="2000" dirty="0"/>
              <a:t>Q &amp; A </a:t>
            </a:r>
            <a:r>
              <a:rPr lang="el-GR" sz="2000" dirty="0"/>
              <a:t>και περιέχει συχνές ερωτήσεις που μπορεί να έχει ένας χρήστης.</a:t>
            </a:r>
          </a:p>
          <a:p>
            <a:pPr>
              <a:buFont typeface="Wingdings 3" charset="2"/>
              <a:buChar char=""/>
            </a:pPr>
            <a:r>
              <a:rPr lang="el-GR" sz="2000" dirty="0"/>
              <a:t> Θα είναι καλύτερο από το να μελετάει ο χρήστης το </a:t>
            </a:r>
            <a:r>
              <a:rPr lang="en-US" sz="2000" dirty="0"/>
              <a:t>manual.</a:t>
            </a:r>
            <a:endParaRPr lang="el-GR" sz="2000" dirty="0"/>
          </a:p>
        </p:txBody>
      </p:sp>
      <p:pic>
        <p:nvPicPr>
          <p:cNvPr id="7" name="Θέση περιεχομένου 6">
            <a:extLst>
              <a:ext uri="{FF2B5EF4-FFF2-40B4-BE49-F238E27FC236}">
                <a16:creationId xmlns:a16="http://schemas.microsoft.com/office/drawing/2014/main" id="{B1FFDF33-0241-46A4-AB02-8B57DF9297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/>
          <a:stretch/>
        </p:blipFill>
        <p:spPr>
          <a:xfrm>
            <a:off x="4945537" y="1436760"/>
            <a:ext cx="6107749" cy="507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9610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54737A9-FBC1-4115-BF23-99A1A9B48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Μερικά μηνύματα που μπορεί να λάβουν οι χρήστες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2A131992-F76C-4428-BD6C-CAD363258A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Ειδοποίηση</a:t>
            </a:r>
          </a:p>
        </p:txBody>
      </p:sp>
      <p:pic>
        <p:nvPicPr>
          <p:cNvPr id="7" name="Θέση περιεχομένου 6">
            <a:extLst>
              <a:ext uri="{FF2B5EF4-FFF2-40B4-BE49-F238E27FC236}">
                <a16:creationId xmlns:a16="http://schemas.microsoft.com/office/drawing/2014/main" id="{7BA5DD26-34AD-4CEF-B28E-EE4A22F5E9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03313" y="2878073"/>
            <a:ext cx="4395787" cy="3014791"/>
          </a:xfrm>
          <a:prstGeom prst="rect">
            <a:avLst/>
          </a:prstGeom>
        </p:spPr>
      </p:pic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DCDD6826-FE96-4AEF-A4A7-853262DF07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l-GR" dirty="0"/>
              <a:t>Προειδοποιητικό μήνυμα</a:t>
            </a:r>
          </a:p>
        </p:txBody>
      </p:sp>
      <p:pic>
        <p:nvPicPr>
          <p:cNvPr id="8" name="Θέση περιεχομένου 7">
            <a:extLst>
              <a:ext uri="{FF2B5EF4-FFF2-40B4-BE49-F238E27FC236}">
                <a16:creationId xmlns:a16="http://schemas.microsoft.com/office/drawing/2014/main" id="{B64D7FB9-0086-4513-88CD-8C13144259C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654675" y="2906286"/>
            <a:ext cx="4395788" cy="295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7533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8B8992C-0529-46A9-9416-96363A134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Μερικά μηνύματα που μπορεί να λάβουν οι χρήστες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910B5742-0601-413E-A515-F34DCF99B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3313" y="2065091"/>
            <a:ext cx="4396338" cy="576262"/>
          </a:xfrm>
        </p:spPr>
        <p:txBody>
          <a:bodyPr/>
          <a:lstStyle/>
          <a:p>
            <a:r>
              <a:rPr lang="el-GR" dirty="0"/>
              <a:t>Για να σταματήσεις τον </a:t>
            </a:r>
            <a:r>
              <a:rPr lang="en-US" dirty="0"/>
              <a:t>TIMER</a:t>
            </a:r>
            <a:endParaRPr lang="el-GR" dirty="0"/>
          </a:p>
        </p:txBody>
      </p:sp>
      <p:pic>
        <p:nvPicPr>
          <p:cNvPr id="8" name="Θέση περιεχομένου 7">
            <a:extLst>
              <a:ext uri="{FF2B5EF4-FFF2-40B4-BE49-F238E27FC236}">
                <a16:creationId xmlns:a16="http://schemas.microsoft.com/office/drawing/2014/main" id="{47E28949-31AE-4E8F-B4E8-FA94D97C11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03313" y="2853196"/>
            <a:ext cx="4395787" cy="3064546"/>
          </a:xfrm>
        </p:spPr>
      </p:pic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25F3CAF8-D0D6-4E20-968C-7E96AE4147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654675" y="2038361"/>
            <a:ext cx="4396339" cy="576262"/>
          </a:xfrm>
        </p:spPr>
        <p:txBody>
          <a:bodyPr/>
          <a:lstStyle/>
          <a:p>
            <a:r>
              <a:rPr lang="el-GR" dirty="0"/>
              <a:t>Πληροφορίες για το </a:t>
            </a:r>
            <a:r>
              <a:rPr lang="en-US" dirty="0"/>
              <a:t>MODE </a:t>
            </a:r>
            <a:r>
              <a:rPr lang="el-GR" dirty="0"/>
              <a:t>στην αρχική οθόνη</a:t>
            </a:r>
          </a:p>
        </p:txBody>
      </p:sp>
      <p:pic>
        <p:nvPicPr>
          <p:cNvPr id="10" name="Θέση περιεχομένου 9">
            <a:extLst>
              <a:ext uri="{FF2B5EF4-FFF2-40B4-BE49-F238E27FC236}">
                <a16:creationId xmlns:a16="http://schemas.microsoft.com/office/drawing/2014/main" id="{186D5B00-5A5F-428E-A396-2B8D088C852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654675" y="2824730"/>
            <a:ext cx="4395788" cy="3121477"/>
          </a:xfrm>
        </p:spPr>
      </p:pic>
    </p:spTree>
    <p:extLst>
      <p:ext uri="{BB962C8B-B14F-4D97-AF65-F5344CB8AC3E}">
        <p14:creationId xmlns:p14="http://schemas.microsoft.com/office/powerpoint/2010/main" val="3116442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7594FC8B-8CD2-407F-94F1-9C71F5AEC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DBABC971-8D40-4A4F-AC60-28B917278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5" name="Oval 74">
            <a:extLst>
              <a:ext uri="{FF2B5EF4-FFF2-40B4-BE49-F238E27FC236}">
                <a16:creationId xmlns:a16="http://schemas.microsoft.com/office/drawing/2014/main" id="{B9C04DC5-313B-4FE4-B868-5672A3764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791AE23E-90C9-4963-96E2-8DADBFC3B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C5F93E90-4379-4AAC-B021-E5FA6D974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329FDD08-42D8-4AFF-90E5-5DAA5BC4C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B2B3C517-70B1-4D0E-81C2-E4FE721C1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 err="1"/>
              <a:t>Aφυγρ</a:t>
            </a:r>
            <a:r>
              <a:rPr lang="en-US" sz="3400" dirty="0"/>
              <a:t>αντήρα Toyotomi Zen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C1E981B-F06E-48B4-9275-F4B261AFC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 36">
            <a:extLst>
              <a:ext uri="{FF2B5EF4-FFF2-40B4-BE49-F238E27FC236}">
                <a16:creationId xmlns:a16="http://schemas.microsoft.com/office/drawing/2014/main" id="{312E2C24-0CD2-4071-8CE2-B059993A9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 5">
            <a:extLst>
              <a:ext uri="{FF2B5EF4-FFF2-40B4-BE49-F238E27FC236}">
                <a16:creationId xmlns:a16="http://schemas.microsoft.com/office/drawing/2014/main" id="{24F1DC13-C830-4B86-A9C6-927F5C55D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1026" name="Picture 2" descr="Toyotomi Zen TDE-16DTI Αφυγραντήρας 16lt με Ιονιστή | Skroutz.gr">
            <a:extLst>
              <a:ext uri="{FF2B5EF4-FFF2-40B4-BE49-F238E27FC236}">
                <a16:creationId xmlns:a16="http://schemas.microsoft.com/office/drawing/2014/main" id="{BA18EB65-D4DF-46D6-8E1D-3FBDF9FCFA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04033" y="647698"/>
            <a:ext cx="4950303" cy="5562139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99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CD982CEF-30B6-48D8-9D74-E150139CB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6256423" cy="1641987"/>
          </a:xfrm>
        </p:spPr>
        <p:txBody>
          <a:bodyPr>
            <a:normAutofit/>
          </a:bodyPr>
          <a:lstStyle/>
          <a:p>
            <a:r>
              <a:rPr lang="el-GR" dirty="0"/>
              <a:t>Οι πρότυπες λειτουργίες του</a:t>
            </a:r>
          </a:p>
        </p:txBody>
      </p:sp>
      <p:pic>
        <p:nvPicPr>
          <p:cNvPr id="4" name="Image1" descr="Εικόνα που περιέχει πίνακας&#10;&#10;Περιγραφή που δημιουργήθηκε αυτόματα">
            <a:extLst>
              <a:ext uri="{FF2B5EF4-FFF2-40B4-BE49-F238E27FC236}">
                <a16:creationId xmlns:a16="http://schemas.microsoft.com/office/drawing/2014/main" id="{B43A9290-0CAB-4557-943D-D04EE77DD4E6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r="10427"/>
          <a:stretch/>
        </p:blipFill>
        <p:spPr>
          <a:xfrm>
            <a:off x="7554139" y="609601"/>
            <a:ext cx="3990160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DC589F-62C7-410C-B96C-0F6243A47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2E0BC3B-43AE-6D1E-63F2-B0EDC9D68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2438401"/>
            <a:ext cx="6258737" cy="3809998"/>
          </a:xfrm>
        </p:spPr>
        <p:txBody>
          <a:bodyPr>
            <a:normAutofit/>
          </a:bodyPr>
          <a:lstStyle/>
          <a:p>
            <a:r>
              <a:rPr lang="el-GR" sz="24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(1) Πλήκτρο Ρύθμισης Ανεμιστήρα</a:t>
            </a:r>
          </a:p>
          <a:p>
            <a:r>
              <a:rPr lang="el-GR" sz="24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(2) Πλήκτρο Ρύθμισης Υγρασίας</a:t>
            </a:r>
          </a:p>
          <a:p>
            <a:r>
              <a:rPr lang="el-GR" sz="24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 (3) Πλήκτρο Λειτουργιών</a:t>
            </a:r>
          </a:p>
          <a:p>
            <a:r>
              <a:rPr lang="el-GR" sz="24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(4) Πλήκτρο χρονοδιακόπτη &amp; Πλήκτρο ενεργοποίησης/απενεργοποίησης </a:t>
            </a:r>
            <a:r>
              <a:rPr lang="el-GR" sz="2400" dirty="0" err="1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ιονιστή</a:t>
            </a:r>
            <a:r>
              <a:rPr lang="el-GR" sz="24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</a:p>
          <a:p>
            <a:r>
              <a:rPr lang="el-GR" sz="24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(5) Πλήκτρο </a:t>
            </a:r>
            <a:r>
              <a:rPr lang="en-US" sz="24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ON</a:t>
            </a:r>
            <a:r>
              <a:rPr lang="el-GR" sz="24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/</a:t>
            </a:r>
            <a:r>
              <a:rPr lang="en-US" sz="24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OFF</a:t>
            </a:r>
            <a:r>
              <a:rPr lang="el-GR" sz="24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568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9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5" name="Picture 11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6" name="Oval 13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7" name="Picture 15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8" name="Picture 17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9" name="Rectangle 19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3D9BD637-462A-42A2-AABF-B0684889B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6256423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Οι </a:t>
            </a:r>
            <a:r>
              <a:rPr lang="en-US" sz="4200" dirty="0" err="1"/>
              <a:t>ενδείξεις</a:t>
            </a:r>
            <a:r>
              <a:rPr lang="en-US" sz="4200" dirty="0"/>
              <a:t> </a:t>
            </a:r>
          </a:p>
        </p:txBody>
      </p:sp>
      <p:pic>
        <p:nvPicPr>
          <p:cNvPr id="5" name="Image1" descr="Εικόνα που περιέχει πίνακας&#10;&#10;Περιγραφή που δημιουργήθηκε αυτόματα">
            <a:extLst>
              <a:ext uri="{FF2B5EF4-FFF2-40B4-BE49-F238E27FC236}">
                <a16:creationId xmlns:a16="http://schemas.microsoft.com/office/drawing/2014/main" id="{907FE7DC-C36E-4017-A09E-5DE0EF1AFA1F}"/>
              </a:ext>
            </a:extLst>
          </p:cNvPr>
          <p:cNvPicPr/>
          <p:nvPr/>
        </p:nvPicPr>
        <p:blipFill rotWithShape="1">
          <a:blip r:embed="rId7"/>
          <a:srcRect r="10427"/>
          <a:stretch/>
        </p:blipFill>
        <p:spPr>
          <a:xfrm>
            <a:off x="7554139" y="609601"/>
            <a:ext cx="3990160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30" name="Rectangle 21">
            <a:extLst>
              <a:ext uri="{FF2B5EF4-FFF2-40B4-BE49-F238E27FC236}">
                <a16:creationId xmlns:a16="http://schemas.microsoft.com/office/drawing/2014/main" id="{73DC589F-62C7-410C-B96C-0F6243A47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D238997A-4997-4A13-B101-B56218A841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700" y="2438401"/>
            <a:ext cx="6258737" cy="3809998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buFont typeface="Wingdings 3" charset="2"/>
              <a:buChar char=""/>
            </a:pPr>
            <a:r>
              <a:rPr lang="en-US" dirty="0">
                <a:effectLst/>
              </a:rPr>
              <a:t> </a:t>
            </a:r>
            <a:r>
              <a:rPr lang="en-US" sz="2800" dirty="0">
                <a:effectLst/>
              </a:rPr>
              <a:t>(α) </a:t>
            </a:r>
            <a:r>
              <a:rPr lang="en-US" sz="2800" dirty="0" err="1">
                <a:effectLst/>
              </a:rPr>
              <a:t>Ένδειξη</a:t>
            </a:r>
            <a:r>
              <a:rPr lang="en-US" sz="2800" dirty="0">
                <a:effectLst/>
              </a:rPr>
              <a:t> τα</a:t>
            </a:r>
            <a:r>
              <a:rPr lang="en-US" sz="2800" dirty="0" err="1">
                <a:effectLst/>
              </a:rPr>
              <a:t>χύτητ</a:t>
            </a:r>
            <a:r>
              <a:rPr lang="en-US" sz="2800" dirty="0">
                <a:effectLst/>
              </a:rPr>
              <a:t>ας ανεμιστήρα</a:t>
            </a:r>
          </a:p>
          <a:p>
            <a:pPr>
              <a:buFont typeface="Wingdings 3" charset="2"/>
              <a:buChar char=""/>
            </a:pPr>
            <a:r>
              <a:rPr lang="en-US" sz="2800" dirty="0">
                <a:effectLst/>
              </a:rPr>
              <a:t>(β) </a:t>
            </a:r>
            <a:r>
              <a:rPr lang="en-US" sz="2800" dirty="0" err="1">
                <a:effectLst/>
              </a:rPr>
              <a:t>Ένδειξη</a:t>
            </a:r>
            <a:r>
              <a:rPr lang="en-US" sz="2800" dirty="0">
                <a:effectLst/>
              </a:rPr>
              <a:t> </a:t>
            </a:r>
            <a:r>
              <a:rPr lang="en-US" sz="2800" dirty="0" err="1">
                <a:effectLst/>
              </a:rPr>
              <a:t>ρύθμισης</a:t>
            </a:r>
            <a:r>
              <a:rPr lang="en-US" sz="2800" dirty="0">
                <a:effectLst/>
              </a:rPr>
              <a:t> </a:t>
            </a:r>
            <a:r>
              <a:rPr lang="en-US" sz="2800" dirty="0" err="1">
                <a:effectLst/>
              </a:rPr>
              <a:t>υγρ</a:t>
            </a:r>
            <a:r>
              <a:rPr lang="en-US" sz="2800" dirty="0">
                <a:effectLst/>
              </a:rPr>
              <a:t>ασίας</a:t>
            </a:r>
          </a:p>
          <a:p>
            <a:pPr>
              <a:buFont typeface="Wingdings 3" charset="2"/>
              <a:buChar char=""/>
            </a:pPr>
            <a:r>
              <a:rPr lang="en-US" sz="2800" dirty="0">
                <a:effectLst/>
              </a:rPr>
              <a:t>(γ) </a:t>
            </a:r>
            <a:r>
              <a:rPr lang="en-US" sz="2800" dirty="0" err="1">
                <a:effectLst/>
              </a:rPr>
              <a:t>Ένδειξη</a:t>
            </a:r>
            <a:r>
              <a:rPr lang="en-US" sz="2800" dirty="0">
                <a:effectLst/>
              </a:rPr>
              <a:t> </a:t>
            </a:r>
            <a:r>
              <a:rPr lang="en-US" sz="2800" dirty="0" err="1">
                <a:effectLst/>
              </a:rPr>
              <a:t>λειτουργί</a:t>
            </a:r>
            <a:r>
              <a:rPr lang="en-US" sz="2800" dirty="0">
                <a:effectLst/>
              </a:rPr>
              <a:t>ας</a:t>
            </a:r>
          </a:p>
          <a:p>
            <a:pPr>
              <a:buFont typeface="Wingdings 3" charset="2"/>
              <a:buChar char=""/>
            </a:pPr>
            <a:r>
              <a:rPr lang="en-US" sz="2800" dirty="0">
                <a:effectLst/>
              </a:rPr>
              <a:t>(δ) </a:t>
            </a:r>
            <a:r>
              <a:rPr lang="en-US" sz="2800" dirty="0" err="1">
                <a:effectLst/>
              </a:rPr>
              <a:t>Ένδειξη</a:t>
            </a:r>
            <a:r>
              <a:rPr lang="en-US" sz="2800" dirty="0">
                <a:effectLst/>
              </a:rPr>
              <a:t> </a:t>
            </a:r>
            <a:r>
              <a:rPr lang="en-US" sz="2800" dirty="0" err="1">
                <a:effectLst/>
              </a:rPr>
              <a:t>χρονοδι</a:t>
            </a:r>
            <a:r>
              <a:rPr lang="en-US" sz="2800" dirty="0">
                <a:effectLst/>
              </a:rPr>
              <a:t>ακόπτη</a:t>
            </a:r>
          </a:p>
          <a:p>
            <a:pPr>
              <a:buFont typeface="Wingdings 3" charset="2"/>
              <a:buChar char=""/>
            </a:pPr>
            <a:r>
              <a:rPr lang="en-US" sz="2800" dirty="0">
                <a:effectLst/>
              </a:rPr>
              <a:t> (ε) </a:t>
            </a:r>
            <a:r>
              <a:rPr lang="en-US" sz="2800" dirty="0" err="1">
                <a:effectLst/>
              </a:rPr>
              <a:t>Ένδειξη</a:t>
            </a:r>
            <a:r>
              <a:rPr lang="en-US" sz="2800" dirty="0">
                <a:effectLst/>
              </a:rPr>
              <a:t> </a:t>
            </a:r>
            <a:r>
              <a:rPr lang="en-US" sz="2800" dirty="0" err="1">
                <a:effectLst/>
              </a:rPr>
              <a:t>ιονιστή</a:t>
            </a:r>
            <a:endParaRPr lang="en-US" sz="2800" dirty="0"/>
          </a:p>
          <a:p>
            <a:pPr>
              <a:buFont typeface="Wingdings 3" charset="2"/>
              <a:buChar char=""/>
            </a:pPr>
            <a:r>
              <a:rPr lang="en-US" sz="2800" dirty="0">
                <a:effectLst/>
              </a:rPr>
              <a:t>(</a:t>
            </a:r>
            <a:r>
              <a:rPr lang="en-US" sz="2800" dirty="0" err="1">
                <a:effectLst/>
              </a:rPr>
              <a:t>στ</a:t>
            </a:r>
            <a:r>
              <a:rPr lang="en-US" sz="2800" dirty="0">
                <a:effectLst/>
              </a:rPr>
              <a:t>) </a:t>
            </a:r>
            <a:r>
              <a:rPr lang="en-US" sz="2800" dirty="0" err="1">
                <a:effectLst/>
              </a:rPr>
              <a:t>Ένδειξη</a:t>
            </a:r>
            <a:r>
              <a:rPr lang="en-US" sz="2800" dirty="0">
                <a:effectLst/>
              </a:rPr>
              <a:t> απ</a:t>
            </a:r>
            <a:r>
              <a:rPr lang="en-US" sz="2800" dirty="0" err="1">
                <a:effectLst/>
              </a:rPr>
              <a:t>όψυξης</a:t>
            </a:r>
            <a:endParaRPr lang="en-US" sz="2800" dirty="0">
              <a:effectLst/>
            </a:endParaRPr>
          </a:p>
          <a:p>
            <a:pPr>
              <a:buFont typeface="Wingdings 3" charset="2"/>
              <a:buChar char=""/>
            </a:pPr>
            <a:r>
              <a:rPr lang="en-US" sz="2800" dirty="0">
                <a:effectLst/>
              </a:rPr>
              <a:t> (ζ) </a:t>
            </a:r>
            <a:r>
              <a:rPr lang="en-US" sz="2800" dirty="0" err="1">
                <a:effectLst/>
              </a:rPr>
              <a:t>Ένδειξη</a:t>
            </a:r>
            <a:r>
              <a:rPr lang="en-US" sz="2800" dirty="0">
                <a:effectLst/>
              </a:rPr>
              <a:t> “</a:t>
            </a:r>
            <a:r>
              <a:rPr lang="en-US" sz="2800" dirty="0" err="1">
                <a:effectLst/>
              </a:rPr>
              <a:t>γεμάτο</a:t>
            </a:r>
            <a:r>
              <a:rPr lang="en-US" sz="2800" dirty="0">
                <a:effectLst/>
              </a:rPr>
              <a:t> </a:t>
            </a:r>
            <a:r>
              <a:rPr lang="en-US" sz="2800" dirty="0" err="1">
                <a:effectLst/>
              </a:rPr>
              <a:t>δοχείο</a:t>
            </a:r>
            <a:r>
              <a:rPr lang="en-US" sz="2800" dirty="0">
                <a:effectLst/>
              </a:rPr>
              <a:t> </a:t>
            </a:r>
            <a:r>
              <a:rPr lang="en-US" sz="2800" dirty="0" err="1">
                <a:effectLst/>
              </a:rPr>
              <a:t>νερού</a:t>
            </a:r>
            <a:r>
              <a:rPr lang="en-US" sz="2800" dirty="0">
                <a:effectLst/>
              </a:rPr>
              <a:t>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69169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Picture 191">
            <a:extLst>
              <a:ext uri="{FF2B5EF4-FFF2-40B4-BE49-F238E27FC236}">
                <a16:creationId xmlns:a16="http://schemas.microsoft.com/office/drawing/2014/main" id="{7594FC8B-8CD2-407F-94F1-9C71F5AEC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93" name="Picture 192">
            <a:extLst>
              <a:ext uri="{FF2B5EF4-FFF2-40B4-BE49-F238E27FC236}">
                <a16:creationId xmlns:a16="http://schemas.microsoft.com/office/drawing/2014/main" id="{DBABC971-8D40-4A4F-AC60-28B917278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94" name="Oval 193">
            <a:extLst>
              <a:ext uri="{FF2B5EF4-FFF2-40B4-BE49-F238E27FC236}">
                <a16:creationId xmlns:a16="http://schemas.microsoft.com/office/drawing/2014/main" id="{B9C04DC5-313B-4FE4-B868-5672A3764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95" name="Picture 194">
            <a:extLst>
              <a:ext uri="{FF2B5EF4-FFF2-40B4-BE49-F238E27FC236}">
                <a16:creationId xmlns:a16="http://schemas.microsoft.com/office/drawing/2014/main" id="{791AE23E-90C9-4963-96E2-8DADBFC3B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6" name="Picture 195">
            <a:extLst>
              <a:ext uri="{FF2B5EF4-FFF2-40B4-BE49-F238E27FC236}">
                <a16:creationId xmlns:a16="http://schemas.microsoft.com/office/drawing/2014/main" id="{C5F93E90-4379-4AAC-B021-E5FA6D974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7" name="Rectangle 196">
            <a:extLst>
              <a:ext uri="{FF2B5EF4-FFF2-40B4-BE49-F238E27FC236}">
                <a16:creationId xmlns:a16="http://schemas.microsoft.com/office/drawing/2014/main" id="{329FDD08-42D8-4AFF-90E5-5DAA5BC4C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41FF44D9-2BEA-4260-89E6-61111F8F3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279" y="1325880"/>
            <a:ext cx="3344020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/>
              <a:t>ΤΙ ΒΛΈΠΕΙ Ο ΧΡΉΣΤΗΣ</a:t>
            </a:r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C15788D5-D280-4703-8499-25E3670A5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00279" y="4588329"/>
            <a:ext cx="3344020" cy="16219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cap="all">
                <a:solidFill>
                  <a:schemeClr val="accent1"/>
                </a:solidFill>
              </a:rPr>
              <a:t>Αυτή είναι η original εκδοχή του panel με τις λειτουργιές</a:t>
            </a:r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CCC86F1E-8E2D-4B0B-BB05-41E8E936C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914" y="639905"/>
            <a:ext cx="6915664" cy="55781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755C401-CAC6-46C9-9AE3-0B4CB5A3C3E5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37"/>
          <a:stretch/>
        </p:blipFill>
        <p:spPr bwMode="auto">
          <a:xfrm>
            <a:off x="955392" y="1222462"/>
            <a:ext cx="6275584" cy="4418269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0008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A20AC29-D7BF-4CE9-BC7B-B7AF665D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z="3600" dirty="0"/>
              <a:t>Οι δυσλειτουργίες του: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CDB151DD-FC6A-49B0-B907-28993F90A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2438400"/>
            <a:ext cx="8825659" cy="23622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Τ</a:t>
            </a:r>
            <a:r>
              <a:rPr lang="el-GR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ο κουμπί </a:t>
            </a:r>
            <a:r>
              <a:rPr lang="en-US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MODE</a:t>
            </a:r>
            <a:r>
              <a:rPr lang="el-GR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 πρέπει να πατηθεί αρκετές φορές για την επιλογή συγκεκριμένης λειτουργίας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Αν </a:t>
            </a:r>
            <a:r>
              <a:rPr lang="el-GR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έχεις πατημένο το κουμπί του </a:t>
            </a:r>
            <a:r>
              <a:rPr lang="en-US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Timer </a:t>
            </a:r>
            <a:r>
              <a:rPr lang="el-GR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για να ενεργοποιήσεις τον </a:t>
            </a:r>
            <a:r>
              <a:rPr lang="el-GR" sz="1800" dirty="0" err="1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ιονιστή</a:t>
            </a:r>
            <a:endParaRPr lang="el-GR" dirty="0">
              <a:latin typeface="Liberation Sans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Υ</a:t>
            </a:r>
            <a:r>
              <a:rPr lang="el-GR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πάρχουν αρκετά άγνωστα σύμβολα και ονόματα λειτουργιών που δεν αναλύεται η χρήση τους στο </a:t>
            </a:r>
            <a:r>
              <a:rPr lang="en-US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manual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839121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D07457D-D57E-4F3E-A683-5A957C646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119" y="1873442"/>
            <a:ext cx="8825657" cy="1915647"/>
          </a:xfrm>
        </p:spPr>
        <p:txBody>
          <a:bodyPr/>
          <a:lstStyle/>
          <a:p>
            <a:r>
              <a:rPr lang="el-GR" dirty="0"/>
              <a:t>ΤΙ ΑΛΛΑΓΕΣ ΚΆΝΑΜΕ ΜΕ ΤΟ ΔΙΚΌ ΜΑΣ </a:t>
            </a:r>
            <a:r>
              <a:rPr lang="en-US" dirty="0"/>
              <a:t>INTERFACE;</a:t>
            </a:r>
            <a:endParaRPr lang="el-GR" dirty="0"/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C129F436-A0DA-4F5A-A07C-551D4BF8EB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361959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Εικόνα 5" descr="Εικόνα που περιέχει βυθός ωκεανού&#10;&#10;Περιγραφή που δημιουργήθηκε αυτόματα">
            <a:extLst>
              <a:ext uri="{FF2B5EF4-FFF2-40B4-BE49-F238E27FC236}">
                <a16:creationId xmlns:a16="http://schemas.microsoft.com/office/drawing/2014/main" id="{A20CB495-A869-411A-BC5B-C066CCD2104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15000"/>
          </a:blip>
          <a:srcRect t="13990" b="1101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Τίτλος 1">
            <a:extLst>
              <a:ext uri="{FF2B5EF4-FFF2-40B4-BE49-F238E27FC236}">
                <a16:creationId xmlns:a16="http://schemas.microsoft.com/office/drawing/2014/main" id="{93C2A7DD-B342-4A49-815C-70C9E420A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/>
              <a:t>Οι βελτιωμένες λειτουργίες: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696EBFA-4394-4B46-9875-039A1F1D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A007F89E-EF3B-46E2-A195-7FBA564BF1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3312" y="2052918"/>
            <a:ext cx="8946541" cy="41954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Wingdings 3" charset="2"/>
              <a:buChar char=""/>
            </a:pPr>
            <a:r>
              <a:rPr lang="en-US" dirty="0">
                <a:effectLst/>
              </a:rPr>
              <a:t>Η </a:t>
            </a:r>
            <a:r>
              <a:rPr lang="en-US" dirty="0" err="1">
                <a:effectLst/>
              </a:rPr>
              <a:t>συσκευή</a:t>
            </a:r>
            <a:r>
              <a:rPr lang="en-US" dirty="0">
                <a:effectLst/>
              </a:rPr>
              <a:t> θα </a:t>
            </a:r>
            <a:r>
              <a:rPr lang="en-US" dirty="0" err="1">
                <a:effectLst/>
              </a:rPr>
              <a:t>λειτουργεί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μέσω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μί</a:t>
            </a:r>
            <a:r>
              <a:rPr lang="en-US" dirty="0">
                <a:effectLst/>
              </a:rPr>
              <a:t>ας ενσωματωμένης ταμπλέτας</a:t>
            </a:r>
          </a:p>
          <a:p>
            <a:pPr marL="285750" indent="-285750">
              <a:buFont typeface="Wingdings 3" charset="2"/>
              <a:buChar char=""/>
            </a:pPr>
            <a:r>
              <a:rPr lang="en-US" dirty="0">
                <a:effectLst/>
              </a:rPr>
              <a:t>Κα</a:t>
            </a:r>
            <a:r>
              <a:rPr lang="en-US" dirty="0" err="1">
                <a:effectLst/>
              </a:rPr>
              <a:t>τά</a:t>
            </a:r>
            <a:r>
              <a:rPr lang="en-US" dirty="0">
                <a:effectLst/>
              </a:rPr>
              <a:t> την π</a:t>
            </a:r>
            <a:r>
              <a:rPr lang="en-US" dirty="0" err="1">
                <a:effectLst/>
              </a:rPr>
              <a:t>ρώτη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λειτουργί</a:t>
            </a:r>
            <a:r>
              <a:rPr lang="en-US" dirty="0">
                <a:effectLst/>
              </a:rPr>
              <a:t>α του αφυγραντήρα, η συσκευή θα ρωτάει τον χρήστη για διάφορα features (γλώσσα, light/dark mode, wi-fi, σύνδεση με κινητή συσκευή/ταμπλέτα, καθώς και για την λειτουργία του ιονιστή)</a:t>
            </a:r>
          </a:p>
          <a:p>
            <a:pPr marL="285750" indent="-285750">
              <a:buFont typeface="Wingdings 3" charset="2"/>
              <a:buChar char=""/>
            </a:pPr>
            <a:r>
              <a:rPr lang="el-GR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Αφού γίνει το </a:t>
            </a:r>
            <a:r>
              <a:rPr lang="en-US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setup</a:t>
            </a:r>
            <a:r>
              <a:rPr lang="el-GR" sz="1800" dirty="0">
                <a:effectLst/>
                <a:latin typeface="Liberation Sans"/>
                <a:ea typeface="SimSun" panose="02010600030101010101" pitchFamily="2" charset="-122"/>
                <a:cs typeface="Mangal" panose="02040503050203030202" pitchFamily="18" charset="0"/>
              </a:rPr>
              <a:t>, εμφανίζεται το κύριο μενού στον χρήστη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348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Ιόν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129</TotalTime>
  <Words>619</Words>
  <Application>Microsoft Office PowerPoint</Application>
  <PresentationFormat>Ευρεία οθόνη</PresentationFormat>
  <Paragraphs>121</Paragraphs>
  <Slides>25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4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25</vt:i4>
      </vt:variant>
    </vt:vector>
  </HeadingPairs>
  <TitlesOfParts>
    <vt:vector size="30" baseType="lpstr">
      <vt:lpstr>Arial</vt:lpstr>
      <vt:lpstr>Century Gothic</vt:lpstr>
      <vt:lpstr>Liberation Sans</vt:lpstr>
      <vt:lpstr>Wingdings 3</vt:lpstr>
      <vt:lpstr>Ιόν</vt:lpstr>
      <vt:lpstr>ΑΛΛΗΛΕΠΙΔΡΑΣΗ ΑΝΘΡΏΠΟΥ ΥΠΟΛΟΓΙΣΤΉ</vt:lpstr>
      <vt:lpstr>ΠΟΙΑ ΕΊΝΑΙ Η ΣΥΚΣΕΥΉ ΜΑΣ;</vt:lpstr>
      <vt:lpstr>Aφυγραντήρα Toyotomi Zen</vt:lpstr>
      <vt:lpstr>Οι πρότυπες λειτουργίες του</vt:lpstr>
      <vt:lpstr>Οι ενδείξεις </vt:lpstr>
      <vt:lpstr>ΤΙ ΒΛΈΠΕΙ Ο ΧΡΉΣΤΗΣ</vt:lpstr>
      <vt:lpstr>Οι δυσλειτουργίες του:</vt:lpstr>
      <vt:lpstr>ΤΙ ΑΛΛΑΓΕΣ ΚΆΝΑΜΕ ΜΕ ΤΟ ΔΙΚΌ ΜΑΣ INTERFACE;</vt:lpstr>
      <vt:lpstr>Οι βελτιωμένες λειτουργίες:</vt:lpstr>
      <vt:lpstr>Αρχική οθόνη </vt:lpstr>
      <vt:lpstr>Αρχική οθόνη - Εναλλαγές</vt:lpstr>
      <vt:lpstr>MODE</vt:lpstr>
      <vt:lpstr>MODE</vt:lpstr>
      <vt:lpstr>MODE</vt:lpstr>
      <vt:lpstr>MODE</vt:lpstr>
      <vt:lpstr>SETTINGS</vt:lpstr>
      <vt:lpstr>SETTINGS</vt:lpstr>
      <vt:lpstr>SETTINGS</vt:lpstr>
      <vt:lpstr>SETTINGS</vt:lpstr>
      <vt:lpstr>SETTINGS</vt:lpstr>
      <vt:lpstr>SETTINGS</vt:lpstr>
      <vt:lpstr>NOTIFICATION</vt:lpstr>
      <vt:lpstr>INFO</vt:lpstr>
      <vt:lpstr>Μερικά μηνύματα που μπορεί να λάβουν οι χρήστες</vt:lpstr>
      <vt:lpstr>Μερικά μηνύματα που μπορεί να λάβουν οι χρήστες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ΑΛΛΗΛΕΠΙΔΡΑΣΗ ΑΝΘΡΏΠΟΥ ΥΠΟΛΟΓΙΣΤΉ</dc:title>
  <dc:creator>DESPOINA PAPADOPOULOU</dc:creator>
  <cp:lastModifiedBy>DESPOINA PAPADOPOULOU</cp:lastModifiedBy>
  <cp:revision>16</cp:revision>
  <dcterms:created xsi:type="dcterms:W3CDTF">2022-04-17T12:49:46Z</dcterms:created>
  <dcterms:modified xsi:type="dcterms:W3CDTF">2022-04-17T14:58:57Z</dcterms:modified>
</cp:coreProperties>
</file>

<file path=docProps/thumbnail.jpeg>
</file>